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0" autoAdjust="0"/>
    <p:restoredTop sz="94660"/>
  </p:normalViewPr>
  <p:slideViewPr>
    <p:cSldViewPr snapToGrid="0">
      <p:cViewPr varScale="1">
        <p:scale>
          <a:sx n="63" d="100"/>
          <a:sy n="63" d="100"/>
        </p:scale>
        <p:origin x="78" y="30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C4E6DFE-E6CC-4DBE-9E4A-9EB706891221}" type="datetimeFigureOut">
              <a:rPr lang="de-DE" smtClean="0"/>
              <a:t>14.05.2020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767987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C4E6DFE-E6CC-4DBE-9E4A-9EB706891221}" type="datetimeFigureOut">
              <a:rPr lang="de-DE" smtClean="0"/>
              <a:t>14.05.2020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1101416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C4E6DFE-E6CC-4DBE-9E4A-9EB706891221}" type="datetimeFigureOut">
              <a:rPr lang="de-DE" smtClean="0"/>
              <a:t>14.05.2020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3320687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C4E6DFE-E6CC-4DBE-9E4A-9EB706891221}" type="datetimeFigureOut">
              <a:rPr lang="de-DE" smtClean="0"/>
              <a:t>14.05.2020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1041349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8C4E6DFE-E6CC-4DBE-9E4A-9EB706891221}" type="datetimeFigureOut">
              <a:rPr lang="de-DE" smtClean="0"/>
              <a:t>14.05.2020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1586400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8C4E6DFE-E6CC-4DBE-9E4A-9EB706891221}" type="datetimeFigureOut">
              <a:rPr lang="de-DE" smtClean="0"/>
              <a:t>14.05.2020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846543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8C4E6DFE-E6CC-4DBE-9E4A-9EB706891221}" type="datetimeFigureOut">
              <a:rPr lang="de-DE" smtClean="0"/>
              <a:t>14.05.2020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4141269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8C4E6DFE-E6CC-4DBE-9E4A-9EB706891221}" type="datetimeFigureOut">
              <a:rPr lang="de-DE" smtClean="0"/>
              <a:t>14.05.2020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1692358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C4E6DFE-E6CC-4DBE-9E4A-9EB706891221}" type="datetimeFigureOut">
              <a:rPr lang="de-DE" smtClean="0"/>
              <a:t>14.05.2020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455697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C4E6DFE-E6CC-4DBE-9E4A-9EB706891221}" type="datetimeFigureOut">
              <a:rPr lang="de-DE" smtClean="0"/>
              <a:t>14.05.2020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3995461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8C4E6DFE-E6CC-4DBE-9E4A-9EB706891221}" type="datetimeFigureOut">
              <a:rPr lang="de-DE" smtClean="0"/>
              <a:t>14.05.2020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1F6A1F0-7011-40E6-B1BB-79C83A08C7D8}" type="slidenum">
              <a:rPr lang="de-DE" smtClean="0"/>
              <a:t>‹Nr.›</a:t>
            </a:fld>
            <a:endParaRPr lang="de-DE"/>
          </a:p>
        </p:txBody>
      </p:sp>
    </p:spTree>
    <p:extLst>
      <p:ext uri="{BB962C8B-B14F-4D97-AF65-F5344CB8AC3E}">
        <p14:creationId xmlns:p14="http://schemas.microsoft.com/office/powerpoint/2010/main" val="189902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4E6DFE-E6CC-4DBE-9E4A-9EB706891221}" type="datetimeFigureOut">
              <a:rPr lang="de-DE" smtClean="0"/>
              <a:t>14.05.2020</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6A1F0-7011-40E6-B1BB-79C83A08C7D8}" type="slidenum">
              <a:rPr lang="de-DE" smtClean="0"/>
              <a:t>‹Nr.›</a:t>
            </a:fld>
            <a:endParaRPr lang="de-DE"/>
          </a:p>
        </p:txBody>
      </p:sp>
    </p:spTree>
    <p:extLst>
      <p:ext uri="{BB962C8B-B14F-4D97-AF65-F5344CB8AC3E}">
        <p14:creationId xmlns:p14="http://schemas.microsoft.com/office/powerpoint/2010/main" val="4290686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807720" y="1310640"/>
            <a:ext cx="10789920" cy="5029200"/>
          </a:xfrm>
        </p:spPr>
        <p:txBody>
          <a:bodyPr>
            <a:normAutofit fontScale="85000" lnSpcReduction="10000"/>
          </a:bodyPr>
          <a:lstStyle/>
          <a:p>
            <a:pPr algn="l"/>
            <a:r>
              <a:rPr lang="de-DE" sz="3200" dirty="0"/>
              <a:t>Die Information in dieser Aufzeichnung ist vertraulich und ausschließlich für den genannten Personenkreis bestimmt. Jeglicher Zugriff auf die Inhalte durch andere Personen als den genannten Personenkreis ist untersagt. </a:t>
            </a:r>
            <a:endParaRPr lang="de-DE" sz="3200" dirty="0" smtClean="0"/>
          </a:p>
          <a:p>
            <a:pPr algn="l"/>
            <a:r>
              <a:rPr lang="de-DE" sz="3200" dirty="0" smtClean="0"/>
              <a:t>Der/die </a:t>
            </a:r>
            <a:r>
              <a:rPr lang="de-DE" sz="3200" dirty="0"/>
              <a:t>Adressat(en) oder die Adressantin ist verpflichtet den Inhalt dieser Aufzeichnung vertraulich zu behandeln. Die Weitergabe und Verarbeitung der Informationen aus dieser Aufzeichnung ist ausschließlich für den in dieser Aufzeichnung definierten Zweck erlaubt. </a:t>
            </a:r>
            <a:endParaRPr lang="de-DE" sz="3200" dirty="0" smtClean="0"/>
          </a:p>
          <a:p>
            <a:pPr algn="l"/>
            <a:r>
              <a:rPr lang="de-DE" sz="3200" dirty="0" smtClean="0"/>
              <a:t>Sollten </a:t>
            </a:r>
            <a:r>
              <a:rPr lang="de-DE" sz="3200" dirty="0"/>
              <a:t>Sie nicht der/die für diese Aufzeichnung bestimmte Adressat oder Adressantin sein, ist Ihnen jede Veröffentlichung, Vervielfältigung oder Weitergabe wie das Ergreifen oder Unterlassen von Maßnahmen im Vertrauen auf die erlangte Information untersagt und Sie werden ersucht, diese Aufzeichnung und alle dazugehörigen Dateien zu löschen</a:t>
            </a:r>
            <a:r>
              <a:rPr lang="de-DE" sz="3200" dirty="0" smtClean="0"/>
              <a:t>!</a:t>
            </a:r>
            <a:endParaRPr lang="de-DE" sz="3200" dirty="0"/>
          </a:p>
          <a:p>
            <a:pPr algn="l"/>
            <a:r>
              <a:rPr lang="de-DE" dirty="0"/>
              <a:t> </a:t>
            </a:r>
          </a:p>
        </p:txBody>
      </p:sp>
    </p:spTree>
    <p:extLst>
      <p:ext uri="{BB962C8B-B14F-4D97-AF65-F5344CB8AC3E}">
        <p14:creationId xmlns:p14="http://schemas.microsoft.com/office/powerpoint/2010/main" val="2295662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937260" y="2000885"/>
            <a:ext cx="10515600" cy="3035935"/>
          </a:xfrm>
        </p:spPr>
        <p:txBody>
          <a:bodyPr/>
          <a:lstStyle/>
          <a:p>
            <a:pPr marL="0" indent="0">
              <a:buNone/>
            </a:pPr>
            <a:r>
              <a:rPr lang="de-DE" dirty="0" smtClean="0"/>
              <a:t>The </a:t>
            </a:r>
            <a:r>
              <a:rPr lang="de-DE" dirty="0" err="1" smtClean="0"/>
              <a:t>information</a:t>
            </a:r>
            <a:r>
              <a:rPr lang="de-DE" dirty="0" smtClean="0"/>
              <a:t> </a:t>
            </a:r>
            <a:r>
              <a:rPr lang="de-DE" dirty="0" err="1" smtClean="0"/>
              <a:t>transmitted</a:t>
            </a:r>
            <a:r>
              <a:rPr lang="de-DE" dirty="0" smtClean="0"/>
              <a:t> </a:t>
            </a:r>
            <a:r>
              <a:rPr lang="de-DE" dirty="0" err="1" smtClean="0"/>
              <a:t>is</a:t>
            </a:r>
            <a:r>
              <a:rPr lang="de-DE" dirty="0" smtClean="0"/>
              <a:t> </a:t>
            </a:r>
            <a:r>
              <a:rPr lang="de-DE" dirty="0" err="1" smtClean="0"/>
              <a:t>intended</a:t>
            </a:r>
            <a:r>
              <a:rPr lang="de-DE" dirty="0" smtClean="0"/>
              <a:t> </a:t>
            </a:r>
            <a:r>
              <a:rPr lang="de-DE" dirty="0" err="1" smtClean="0"/>
              <a:t>only</a:t>
            </a:r>
            <a:r>
              <a:rPr lang="de-DE" dirty="0" smtClean="0"/>
              <a:t> </a:t>
            </a:r>
            <a:r>
              <a:rPr lang="de-DE" dirty="0" err="1" smtClean="0"/>
              <a:t>for</a:t>
            </a:r>
            <a:r>
              <a:rPr lang="de-DE" dirty="0" smtClean="0"/>
              <a:t> </a:t>
            </a:r>
            <a:r>
              <a:rPr lang="de-DE" dirty="0" err="1" smtClean="0"/>
              <a:t>the</a:t>
            </a:r>
            <a:r>
              <a:rPr lang="de-DE" dirty="0" smtClean="0"/>
              <a:t> </a:t>
            </a:r>
            <a:r>
              <a:rPr lang="de-DE" dirty="0" err="1" smtClean="0"/>
              <a:t>audience</a:t>
            </a:r>
            <a:r>
              <a:rPr lang="de-DE" dirty="0" smtClean="0"/>
              <a:t> </a:t>
            </a:r>
            <a:r>
              <a:rPr lang="de-DE" dirty="0" err="1" smtClean="0"/>
              <a:t>or</a:t>
            </a:r>
            <a:r>
              <a:rPr lang="de-DE" dirty="0" smtClean="0"/>
              <a:t> </a:t>
            </a:r>
            <a:r>
              <a:rPr lang="de-DE" dirty="0" err="1" smtClean="0"/>
              <a:t>entity</a:t>
            </a:r>
            <a:r>
              <a:rPr lang="de-DE" dirty="0" smtClean="0"/>
              <a:t> </a:t>
            </a:r>
            <a:r>
              <a:rPr lang="de-DE" dirty="0" err="1" smtClean="0"/>
              <a:t>to</a:t>
            </a:r>
            <a:r>
              <a:rPr lang="de-DE" dirty="0" smtClean="0"/>
              <a:t> </a:t>
            </a:r>
            <a:r>
              <a:rPr lang="de-DE" dirty="0" err="1" smtClean="0"/>
              <a:t>which</a:t>
            </a:r>
            <a:r>
              <a:rPr lang="de-DE" dirty="0" smtClean="0"/>
              <a:t> </a:t>
            </a:r>
            <a:r>
              <a:rPr lang="de-DE" dirty="0" err="1" smtClean="0"/>
              <a:t>it</a:t>
            </a:r>
            <a:r>
              <a:rPr lang="de-DE" dirty="0" smtClean="0"/>
              <a:t> </a:t>
            </a:r>
            <a:r>
              <a:rPr lang="de-DE" dirty="0" err="1" smtClean="0"/>
              <a:t>is</a:t>
            </a:r>
            <a:r>
              <a:rPr lang="de-DE" dirty="0" smtClean="0"/>
              <a:t> </a:t>
            </a:r>
            <a:r>
              <a:rPr lang="de-DE" dirty="0" err="1" smtClean="0"/>
              <a:t>addressed</a:t>
            </a:r>
            <a:r>
              <a:rPr lang="de-DE" dirty="0" smtClean="0"/>
              <a:t> </a:t>
            </a:r>
            <a:r>
              <a:rPr lang="de-DE" dirty="0" err="1" smtClean="0"/>
              <a:t>and</a:t>
            </a:r>
            <a:r>
              <a:rPr lang="de-DE" dirty="0" smtClean="0"/>
              <a:t> </a:t>
            </a:r>
            <a:r>
              <a:rPr lang="de-DE" dirty="0" err="1" smtClean="0"/>
              <a:t>may</a:t>
            </a:r>
            <a:r>
              <a:rPr lang="de-DE" dirty="0" smtClean="0"/>
              <a:t> </a:t>
            </a:r>
            <a:r>
              <a:rPr lang="de-DE" dirty="0" err="1" smtClean="0"/>
              <a:t>contain</a:t>
            </a:r>
            <a:r>
              <a:rPr lang="de-DE" dirty="0" smtClean="0"/>
              <a:t> </a:t>
            </a:r>
            <a:r>
              <a:rPr lang="de-DE" dirty="0" err="1" smtClean="0"/>
              <a:t>confidential</a:t>
            </a:r>
            <a:r>
              <a:rPr lang="de-DE" dirty="0" smtClean="0"/>
              <a:t> </a:t>
            </a:r>
            <a:r>
              <a:rPr lang="de-DE" dirty="0" err="1" smtClean="0"/>
              <a:t>and</a:t>
            </a:r>
            <a:r>
              <a:rPr lang="de-DE" dirty="0" smtClean="0"/>
              <a:t>/</a:t>
            </a:r>
            <a:r>
              <a:rPr lang="de-DE" dirty="0" err="1" smtClean="0"/>
              <a:t>or</a:t>
            </a:r>
            <a:r>
              <a:rPr lang="de-DE" dirty="0" smtClean="0"/>
              <a:t> </a:t>
            </a:r>
            <a:r>
              <a:rPr lang="de-DE" dirty="0" err="1" smtClean="0"/>
              <a:t>privileged</a:t>
            </a:r>
            <a:r>
              <a:rPr lang="de-DE" dirty="0" smtClean="0"/>
              <a:t> material. </a:t>
            </a:r>
            <a:r>
              <a:rPr lang="de-DE" dirty="0" err="1" smtClean="0"/>
              <a:t>Any</a:t>
            </a:r>
            <a:r>
              <a:rPr lang="de-DE" dirty="0" smtClean="0"/>
              <a:t> </a:t>
            </a:r>
            <a:r>
              <a:rPr lang="de-DE" dirty="0" err="1" smtClean="0"/>
              <a:t>review</a:t>
            </a:r>
            <a:r>
              <a:rPr lang="de-DE" dirty="0" smtClean="0"/>
              <a:t>, </a:t>
            </a:r>
            <a:r>
              <a:rPr lang="de-DE" dirty="0" err="1" smtClean="0"/>
              <a:t>retransmission</a:t>
            </a:r>
            <a:r>
              <a:rPr lang="de-DE" dirty="0" smtClean="0"/>
              <a:t>, </a:t>
            </a:r>
            <a:r>
              <a:rPr lang="de-DE" dirty="0" err="1" smtClean="0"/>
              <a:t>dissemination</a:t>
            </a:r>
            <a:r>
              <a:rPr lang="de-DE" dirty="0" smtClean="0"/>
              <a:t> </a:t>
            </a:r>
            <a:r>
              <a:rPr lang="de-DE" dirty="0" err="1" smtClean="0"/>
              <a:t>or</a:t>
            </a:r>
            <a:r>
              <a:rPr lang="de-DE" dirty="0" smtClean="0"/>
              <a:t> </a:t>
            </a:r>
            <a:r>
              <a:rPr lang="de-DE" dirty="0" err="1" smtClean="0"/>
              <a:t>other</a:t>
            </a:r>
            <a:r>
              <a:rPr lang="de-DE" dirty="0" smtClean="0"/>
              <a:t> </a:t>
            </a:r>
            <a:r>
              <a:rPr lang="de-DE" dirty="0" err="1" smtClean="0"/>
              <a:t>use</a:t>
            </a:r>
            <a:r>
              <a:rPr lang="de-DE" dirty="0" smtClean="0"/>
              <a:t> </a:t>
            </a:r>
            <a:r>
              <a:rPr lang="de-DE" dirty="0" err="1" smtClean="0"/>
              <a:t>of</a:t>
            </a:r>
            <a:r>
              <a:rPr lang="de-DE" dirty="0" smtClean="0"/>
              <a:t>, </a:t>
            </a:r>
            <a:r>
              <a:rPr lang="de-DE" dirty="0" err="1" smtClean="0"/>
              <a:t>or</a:t>
            </a:r>
            <a:r>
              <a:rPr lang="de-DE" dirty="0" smtClean="0"/>
              <a:t> </a:t>
            </a:r>
            <a:r>
              <a:rPr lang="de-DE" dirty="0" err="1" smtClean="0"/>
              <a:t>taking</a:t>
            </a:r>
            <a:r>
              <a:rPr lang="de-DE" dirty="0" smtClean="0"/>
              <a:t> </a:t>
            </a:r>
            <a:r>
              <a:rPr lang="de-DE" dirty="0" err="1" smtClean="0"/>
              <a:t>of</a:t>
            </a:r>
            <a:r>
              <a:rPr lang="de-DE" dirty="0" smtClean="0"/>
              <a:t> </a:t>
            </a:r>
            <a:r>
              <a:rPr lang="de-DE" dirty="0" err="1" smtClean="0"/>
              <a:t>any</a:t>
            </a:r>
            <a:r>
              <a:rPr lang="de-DE" dirty="0" smtClean="0"/>
              <a:t> </a:t>
            </a:r>
            <a:r>
              <a:rPr lang="de-DE" dirty="0" err="1" smtClean="0"/>
              <a:t>action</a:t>
            </a:r>
            <a:r>
              <a:rPr lang="de-DE" dirty="0" smtClean="0"/>
              <a:t> in </a:t>
            </a:r>
            <a:r>
              <a:rPr lang="de-DE" dirty="0" err="1" smtClean="0"/>
              <a:t>reliance</a:t>
            </a:r>
            <a:r>
              <a:rPr lang="de-DE" dirty="0" smtClean="0"/>
              <a:t> upon, </a:t>
            </a:r>
            <a:r>
              <a:rPr lang="de-DE" dirty="0" err="1" smtClean="0"/>
              <a:t>this</a:t>
            </a:r>
            <a:r>
              <a:rPr lang="de-DE" dirty="0" smtClean="0"/>
              <a:t> </a:t>
            </a:r>
            <a:r>
              <a:rPr lang="de-DE" dirty="0" err="1" smtClean="0"/>
              <a:t>information</a:t>
            </a:r>
            <a:r>
              <a:rPr lang="de-DE" dirty="0" smtClean="0"/>
              <a:t> </a:t>
            </a:r>
            <a:r>
              <a:rPr lang="de-DE" dirty="0" err="1" smtClean="0"/>
              <a:t>by</a:t>
            </a:r>
            <a:r>
              <a:rPr lang="de-DE" dirty="0" smtClean="0"/>
              <a:t> </a:t>
            </a:r>
            <a:r>
              <a:rPr lang="de-DE" dirty="0" err="1" smtClean="0"/>
              <a:t>persons</a:t>
            </a:r>
            <a:r>
              <a:rPr lang="de-DE" dirty="0" smtClean="0"/>
              <a:t> </a:t>
            </a:r>
            <a:r>
              <a:rPr lang="de-DE" dirty="0" err="1" smtClean="0"/>
              <a:t>or</a:t>
            </a:r>
            <a:r>
              <a:rPr lang="de-DE" dirty="0" smtClean="0"/>
              <a:t> </a:t>
            </a:r>
            <a:r>
              <a:rPr lang="de-DE" dirty="0" err="1" smtClean="0"/>
              <a:t>entities</a:t>
            </a:r>
            <a:r>
              <a:rPr lang="de-DE" dirty="0" smtClean="0"/>
              <a:t> </a:t>
            </a:r>
            <a:r>
              <a:rPr lang="de-DE" dirty="0" err="1" smtClean="0"/>
              <a:t>other</a:t>
            </a:r>
            <a:r>
              <a:rPr lang="de-DE" dirty="0" smtClean="0"/>
              <a:t> </a:t>
            </a:r>
            <a:r>
              <a:rPr lang="de-DE" dirty="0" err="1" smtClean="0"/>
              <a:t>than</a:t>
            </a:r>
            <a:r>
              <a:rPr lang="de-DE" dirty="0" smtClean="0"/>
              <a:t> </a:t>
            </a:r>
            <a:r>
              <a:rPr lang="de-DE" dirty="0" err="1" smtClean="0"/>
              <a:t>the</a:t>
            </a:r>
            <a:r>
              <a:rPr lang="de-DE" dirty="0" smtClean="0"/>
              <a:t> </a:t>
            </a:r>
            <a:r>
              <a:rPr lang="de-DE" dirty="0" err="1" smtClean="0"/>
              <a:t>intended</a:t>
            </a:r>
            <a:r>
              <a:rPr lang="de-DE" dirty="0" smtClean="0"/>
              <a:t> </a:t>
            </a:r>
            <a:r>
              <a:rPr lang="de-DE" dirty="0" err="1" smtClean="0"/>
              <a:t>recipient</a:t>
            </a:r>
            <a:r>
              <a:rPr lang="de-DE" dirty="0" smtClean="0"/>
              <a:t> </a:t>
            </a:r>
            <a:r>
              <a:rPr lang="de-DE" dirty="0" err="1" smtClean="0"/>
              <a:t>is</a:t>
            </a:r>
            <a:r>
              <a:rPr lang="de-DE" dirty="0" smtClean="0"/>
              <a:t> </a:t>
            </a:r>
            <a:r>
              <a:rPr lang="de-DE" dirty="0" err="1" smtClean="0"/>
              <a:t>prohibited</a:t>
            </a:r>
            <a:r>
              <a:rPr lang="de-DE" dirty="0" smtClean="0"/>
              <a:t>. </a:t>
            </a:r>
            <a:r>
              <a:rPr lang="de-DE" dirty="0" err="1" smtClean="0"/>
              <a:t>If</a:t>
            </a:r>
            <a:r>
              <a:rPr lang="de-DE" dirty="0" smtClean="0"/>
              <a:t> </a:t>
            </a:r>
            <a:r>
              <a:rPr lang="de-DE" dirty="0" err="1" smtClean="0"/>
              <a:t>you</a:t>
            </a:r>
            <a:r>
              <a:rPr lang="de-DE" dirty="0" smtClean="0"/>
              <a:t> </a:t>
            </a:r>
            <a:r>
              <a:rPr lang="de-DE" dirty="0" err="1" smtClean="0"/>
              <a:t>received</a:t>
            </a:r>
            <a:r>
              <a:rPr lang="de-DE" dirty="0" smtClean="0"/>
              <a:t> </a:t>
            </a:r>
            <a:r>
              <a:rPr lang="de-DE" dirty="0" err="1" smtClean="0"/>
              <a:t>this</a:t>
            </a:r>
            <a:r>
              <a:rPr lang="de-DE" dirty="0" smtClean="0"/>
              <a:t> in </a:t>
            </a:r>
            <a:r>
              <a:rPr lang="de-DE" dirty="0" err="1" smtClean="0"/>
              <a:t>error</a:t>
            </a:r>
            <a:r>
              <a:rPr lang="de-DE" dirty="0" smtClean="0"/>
              <a:t>, </a:t>
            </a:r>
            <a:r>
              <a:rPr lang="de-DE" dirty="0" err="1" smtClean="0"/>
              <a:t>please</a:t>
            </a:r>
            <a:r>
              <a:rPr lang="de-DE" dirty="0" smtClean="0"/>
              <a:t> </a:t>
            </a:r>
            <a:r>
              <a:rPr lang="de-DE" dirty="0" err="1" smtClean="0"/>
              <a:t>delete</a:t>
            </a:r>
            <a:r>
              <a:rPr lang="de-DE" dirty="0" smtClean="0"/>
              <a:t> </a:t>
            </a:r>
            <a:r>
              <a:rPr lang="de-DE" dirty="0" err="1" smtClean="0"/>
              <a:t>the</a:t>
            </a:r>
            <a:r>
              <a:rPr lang="de-DE" dirty="0" smtClean="0"/>
              <a:t> </a:t>
            </a:r>
            <a:r>
              <a:rPr lang="de-DE" dirty="0" err="1" smtClean="0"/>
              <a:t>recording</a:t>
            </a:r>
            <a:r>
              <a:rPr lang="de-DE" dirty="0" smtClean="0"/>
              <a:t> </a:t>
            </a:r>
            <a:r>
              <a:rPr lang="de-DE" dirty="0" err="1" smtClean="0"/>
              <a:t>and</a:t>
            </a:r>
            <a:r>
              <a:rPr lang="de-DE" dirty="0" smtClean="0"/>
              <a:t> </a:t>
            </a:r>
            <a:r>
              <a:rPr lang="de-DE" dirty="0" err="1" smtClean="0"/>
              <a:t>related</a:t>
            </a:r>
            <a:r>
              <a:rPr lang="de-DE" dirty="0" smtClean="0"/>
              <a:t> </a:t>
            </a:r>
            <a:r>
              <a:rPr lang="de-DE" dirty="0" err="1" smtClean="0"/>
              <a:t>files</a:t>
            </a:r>
            <a:r>
              <a:rPr lang="de-DE" dirty="0" smtClean="0"/>
              <a:t>.</a:t>
            </a:r>
          </a:p>
          <a:p>
            <a:endParaRPr lang="de-DE" dirty="0"/>
          </a:p>
        </p:txBody>
      </p:sp>
    </p:spTree>
    <p:extLst>
      <p:ext uri="{BB962C8B-B14F-4D97-AF65-F5344CB8AC3E}">
        <p14:creationId xmlns:p14="http://schemas.microsoft.com/office/powerpoint/2010/main" val="3580726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189</Words>
  <Application>Microsoft Office PowerPoint</Application>
  <PresentationFormat>Breitbild</PresentationFormat>
  <Paragraphs>5</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Company>TH Nuernberg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Dasch, Ute</dc:creator>
  <cp:lastModifiedBy>Dasch, Ute</cp:lastModifiedBy>
  <cp:revision>2</cp:revision>
  <dcterms:created xsi:type="dcterms:W3CDTF">2020-05-14T12:54:18Z</dcterms:created>
  <dcterms:modified xsi:type="dcterms:W3CDTF">2020-05-14T15:45:01Z</dcterms:modified>
</cp:coreProperties>
</file>