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40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3019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13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94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432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78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4639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81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1714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9129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842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F48B4-4898-8843-AB77-E5AAC88D8F84}" type="datetimeFigureOut">
              <a:rPr lang="de-DE" smtClean="0"/>
              <a:t>27.10.2016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AA466-6DD0-F144-90D4-197D83998B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1263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23367" y="544251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Interaktive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Präsentationen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pic>
        <p:nvPicPr>
          <p:cNvPr id="6" name="Bild 5" descr="Presentation-9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60" y="803974"/>
            <a:ext cx="1526268" cy="1526268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>
            <a:off x="3235742" y="544251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Lernvideos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erstellen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pic>
        <p:nvPicPr>
          <p:cNvPr id="9" name="Bild 8" descr="Video Trimming-8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352" y="880040"/>
            <a:ext cx="1349067" cy="1349067"/>
          </a:xfrm>
          <a:prstGeom prst="rect">
            <a:avLst/>
          </a:prstGeom>
        </p:spPr>
      </p:pic>
      <p:sp>
        <p:nvSpPr>
          <p:cNvPr id="12" name="Rechteck 11"/>
          <p:cNvSpPr/>
          <p:nvPr/>
        </p:nvSpPr>
        <p:spPr>
          <a:xfrm>
            <a:off x="6032997" y="544251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Präsentationen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teilen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pic>
        <p:nvPicPr>
          <p:cNvPr id="13" name="Bild 12" descr="Sending Video Frames-80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728" y="1016105"/>
            <a:ext cx="1303706" cy="1303706"/>
          </a:xfrm>
          <a:prstGeom prst="rect">
            <a:avLst/>
          </a:prstGeom>
        </p:spPr>
      </p:pic>
      <p:sp>
        <p:nvSpPr>
          <p:cNvPr id="14" name="Rechteck 13"/>
          <p:cNvSpPr/>
          <p:nvPr/>
        </p:nvSpPr>
        <p:spPr>
          <a:xfrm>
            <a:off x="423367" y="3583012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Dateien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teilen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pic>
        <p:nvPicPr>
          <p:cNvPr id="15" name="Bild 14" descr="Send File-96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20" y="3907910"/>
            <a:ext cx="1435545" cy="1435545"/>
          </a:xfrm>
          <a:prstGeom prst="rect">
            <a:avLst/>
          </a:prstGeom>
        </p:spPr>
      </p:pic>
      <p:sp>
        <p:nvSpPr>
          <p:cNvPr id="16" name="Rechteck 15"/>
          <p:cNvSpPr/>
          <p:nvPr/>
        </p:nvSpPr>
        <p:spPr>
          <a:xfrm>
            <a:off x="3235742" y="3583012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Quizze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erstellen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pic>
        <p:nvPicPr>
          <p:cNvPr id="17" name="Bild 16" descr="Multiple Choice-96 (1)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874" y="3923029"/>
            <a:ext cx="1450666" cy="1450666"/>
          </a:xfrm>
          <a:prstGeom prst="rect">
            <a:avLst/>
          </a:prstGeom>
        </p:spPr>
      </p:pic>
      <p:sp>
        <p:nvSpPr>
          <p:cNvPr id="18" name="Rechteck 17"/>
          <p:cNvSpPr/>
          <p:nvPr/>
        </p:nvSpPr>
        <p:spPr>
          <a:xfrm>
            <a:off x="6032997" y="3583012"/>
            <a:ext cx="2358767" cy="2700000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Präsentieren</a:t>
            </a:r>
          </a:p>
        </p:txBody>
      </p:sp>
      <p:pic>
        <p:nvPicPr>
          <p:cNvPr id="2" name="Bild 1" descr="Statistics-96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728" y="3938150"/>
            <a:ext cx="1435545" cy="143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10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23367" y="544251"/>
            <a:ext cx="2358767" cy="2700000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Abstimmen</a:t>
            </a:r>
          </a:p>
        </p:txBody>
      </p:sp>
      <p:sp>
        <p:nvSpPr>
          <p:cNvPr id="3" name="Rechteck 2"/>
          <p:cNvSpPr/>
          <p:nvPr/>
        </p:nvSpPr>
        <p:spPr>
          <a:xfrm>
            <a:off x="3235742" y="544251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Feedback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bekommen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6078358" y="544251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Mehr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Interaktivität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23367" y="3599348"/>
            <a:ext cx="2358767" cy="2700000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Mindmaps</a:t>
            </a:r>
          </a:p>
        </p:txBody>
      </p:sp>
      <p:sp>
        <p:nvSpPr>
          <p:cNvPr id="7" name="Rechteck 6"/>
          <p:cNvSpPr/>
          <p:nvPr/>
        </p:nvSpPr>
        <p:spPr>
          <a:xfrm>
            <a:off x="3235742" y="3599348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Soziale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Netze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6078358" y="3577004"/>
            <a:ext cx="2358767" cy="2700000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Brainstorming</a:t>
            </a:r>
          </a:p>
        </p:txBody>
      </p:sp>
      <p:pic>
        <p:nvPicPr>
          <p:cNvPr id="2" name="Bild 1" descr="Genealogy-9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57" y="4002198"/>
            <a:ext cx="1390186" cy="1390186"/>
          </a:xfrm>
          <a:prstGeom prst="rect">
            <a:avLst/>
          </a:prstGeom>
        </p:spPr>
      </p:pic>
      <p:pic>
        <p:nvPicPr>
          <p:cNvPr id="10" name="Bild 9" descr="Poll Topic-9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99" y="959860"/>
            <a:ext cx="1390186" cy="1390186"/>
          </a:xfrm>
          <a:prstGeom prst="rect">
            <a:avLst/>
          </a:prstGeom>
        </p:spPr>
      </p:pic>
      <p:pic>
        <p:nvPicPr>
          <p:cNvPr id="11" name="Bild 10" descr="Reviewer Male-96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716" y="959860"/>
            <a:ext cx="1284343" cy="1284343"/>
          </a:xfrm>
          <a:prstGeom prst="rect">
            <a:avLst/>
          </a:prstGeom>
        </p:spPr>
      </p:pic>
      <p:pic>
        <p:nvPicPr>
          <p:cNvPr id="12" name="Bild 11" descr="Collaboration-96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7971" y="959860"/>
            <a:ext cx="1284344" cy="1284344"/>
          </a:xfrm>
          <a:prstGeom prst="rect">
            <a:avLst/>
          </a:prstGeom>
        </p:spPr>
      </p:pic>
      <p:pic>
        <p:nvPicPr>
          <p:cNvPr id="13" name="Bild 12" descr="Myspace Squared-96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715" y="4002197"/>
            <a:ext cx="1284343" cy="1284343"/>
          </a:xfrm>
          <a:prstGeom prst="rect">
            <a:avLst/>
          </a:prstGeom>
        </p:spPr>
      </p:pic>
      <p:pic>
        <p:nvPicPr>
          <p:cNvPr id="14" name="Bild 13" descr="Idea-96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7971" y="4002197"/>
            <a:ext cx="1284344" cy="128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318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423367" y="544251"/>
            <a:ext cx="2358767" cy="2700000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Projekte</a:t>
            </a:r>
          </a:p>
        </p:txBody>
      </p:sp>
      <p:sp>
        <p:nvSpPr>
          <p:cNvPr id="5" name="Rechteck 4"/>
          <p:cNvSpPr/>
          <p:nvPr/>
        </p:nvSpPr>
        <p:spPr>
          <a:xfrm>
            <a:off x="3221819" y="544251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Termin-absprachen</a:t>
            </a:r>
          </a:p>
        </p:txBody>
      </p:sp>
      <p:sp>
        <p:nvSpPr>
          <p:cNvPr id="6" name="Rechteck 5"/>
          <p:cNvSpPr/>
          <p:nvPr/>
        </p:nvSpPr>
        <p:spPr>
          <a:xfrm>
            <a:off x="6155157" y="544251"/>
            <a:ext cx="2358767" cy="2700000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Wikis</a:t>
            </a:r>
          </a:p>
        </p:txBody>
      </p:sp>
      <p:sp>
        <p:nvSpPr>
          <p:cNvPr id="7" name="Rechteck 6"/>
          <p:cNvSpPr/>
          <p:nvPr/>
        </p:nvSpPr>
        <p:spPr>
          <a:xfrm>
            <a:off x="423367" y="3690057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Soziale 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Bookmarks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3221819" y="3691270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Gemeinsame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Dokumente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155157" y="3667713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Virtuelle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Treffen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pic>
        <p:nvPicPr>
          <p:cNvPr id="10" name="Bild 9" descr="Event Accepted Tentatively-9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715" y="959858"/>
            <a:ext cx="1390185" cy="1390185"/>
          </a:xfrm>
          <a:prstGeom prst="rect">
            <a:avLst/>
          </a:prstGeom>
        </p:spPr>
      </p:pic>
      <p:pic>
        <p:nvPicPr>
          <p:cNvPr id="2" name="Bild 1" descr="Wikipedia-9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33" y="959857"/>
            <a:ext cx="1390185" cy="1390185"/>
          </a:xfrm>
          <a:prstGeom prst="rect">
            <a:avLst/>
          </a:prstGeom>
        </p:spPr>
      </p:pic>
      <p:pic>
        <p:nvPicPr>
          <p:cNvPr id="11" name="Bild 10" descr="Todo List-96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99" y="959856"/>
            <a:ext cx="1390185" cy="1390185"/>
          </a:xfrm>
          <a:prstGeom prst="rect">
            <a:avLst/>
          </a:prstGeom>
        </p:spPr>
      </p:pic>
      <p:pic>
        <p:nvPicPr>
          <p:cNvPr id="12" name="Bild 11" descr="Star Filled-96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98" y="4070563"/>
            <a:ext cx="1390185" cy="1390185"/>
          </a:xfrm>
          <a:prstGeom prst="rect">
            <a:avLst/>
          </a:prstGeom>
        </p:spPr>
      </p:pic>
      <p:pic>
        <p:nvPicPr>
          <p:cNvPr id="13" name="Bild 12" descr="Knowledge Sharing-96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714" y="4070562"/>
            <a:ext cx="1390185" cy="1390185"/>
          </a:xfrm>
          <a:prstGeom prst="rect">
            <a:avLst/>
          </a:prstGeom>
        </p:spPr>
      </p:pic>
      <p:pic>
        <p:nvPicPr>
          <p:cNvPr id="14" name="Bild 13" descr="Video Conference-96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33" y="4038599"/>
            <a:ext cx="1390185" cy="139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76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423367" y="544251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Videos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finden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296223" y="544251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Bilder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Finden</a:t>
            </a:r>
          </a:p>
        </p:txBody>
      </p:sp>
      <p:sp>
        <p:nvSpPr>
          <p:cNvPr id="6" name="Rechteck 5"/>
          <p:cNvSpPr/>
          <p:nvPr/>
        </p:nvSpPr>
        <p:spPr>
          <a:xfrm>
            <a:off x="6199321" y="544251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Kurse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finden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23367" y="3658603"/>
            <a:ext cx="2358767" cy="2700000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App-Tipps</a:t>
            </a:r>
          </a:p>
        </p:txBody>
      </p:sp>
      <p:sp>
        <p:nvSpPr>
          <p:cNvPr id="8" name="Rechteck 7"/>
          <p:cNvSpPr/>
          <p:nvPr/>
        </p:nvSpPr>
        <p:spPr>
          <a:xfrm>
            <a:off x="3296223" y="3658603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Webseiten-</a:t>
            </a:r>
          </a:p>
          <a:p>
            <a:pPr algn="ctr"/>
            <a:r>
              <a:rPr lang="de-DE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Tipps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pic>
        <p:nvPicPr>
          <p:cNvPr id="2" name="Bild 1" descr="Video Playlist-9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21" y="974978"/>
            <a:ext cx="1375064" cy="1375064"/>
          </a:xfrm>
          <a:prstGeom prst="rect">
            <a:avLst/>
          </a:prstGeom>
        </p:spPr>
      </p:pic>
      <p:pic>
        <p:nvPicPr>
          <p:cNvPr id="9" name="Bild 8" descr="Stack of Photos-9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835" y="1005217"/>
            <a:ext cx="1344825" cy="1344825"/>
          </a:xfrm>
          <a:prstGeom prst="rect">
            <a:avLst/>
          </a:prstGeom>
        </p:spPr>
      </p:pic>
      <p:pic>
        <p:nvPicPr>
          <p:cNvPr id="10" name="Bild 9" descr="Courses-96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3813" y="974978"/>
            <a:ext cx="1329704" cy="1329704"/>
          </a:xfrm>
          <a:prstGeom prst="rect">
            <a:avLst/>
          </a:prstGeom>
        </p:spPr>
      </p:pic>
      <p:pic>
        <p:nvPicPr>
          <p:cNvPr id="11" name="Bild 10" descr="PC on Desk-96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834" y="4038599"/>
            <a:ext cx="1344825" cy="1344825"/>
          </a:xfrm>
          <a:prstGeom prst="rect">
            <a:avLst/>
          </a:prstGeom>
        </p:spPr>
      </p:pic>
      <p:pic>
        <p:nvPicPr>
          <p:cNvPr id="12" name="Bild 11" descr="Smartphone Tablet-96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21" y="4038599"/>
            <a:ext cx="1375064" cy="1375064"/>
          </a:xfrm>
          <a:prstGeom prst="rect">
            <a:avLst/>
          </a:prstGeom>
        </p:spPr>
      </p:pic>
      <p:sp>
        <p:nvSpPr>
          <p:cNvPr id="13" name="Rechteck 12"/>
          <p:cNvSpPr/>
          <p:nvPr/>
        </p:nvSpPr>
        <p:spPr>
          <a:xfrm>
            <a:off x="6184200" y="3680947"/>
            <a:ext cx="2358767" cy="2677656"/>
          </a:xfrm>
          <a:prstGeom prst="rect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endParaRPr lang="de-DE" sz="2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pple Symbols"/>
            </a:endParaRPr>
          </a:p>
          <a:p>
            <a:pPr algn="ctr"/>
            <a:r>
              <a:rPr lang="de-DE" sz="2400" cap="none" spc="0" dirty="0" err="1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Flipped</a:t>
            </a:r>
            <a:r>
              <a: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-</a:t>
            </a:r>
          </a:p>
          <a:p>
            <a:pPr algn="ctr"/>
            <a:r>
              <a:rPr lang="de-DE" sz="2400" dirty="0" err="1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rPr>
              <a:t>Classroom</a:t>
            </a:r>
            <a:endParaRPr lang="de-DE" sz="24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cs typeface="Apple Symbols"/>
            </a:endParaRPr>
          </a:p>
        </p:txBody>
      </p:sp>
      <p:pic>
        <p:nvPicPr>
          <p:cNvPr id="4" name="Bild 3" descr="Classroom-96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653813" y="4038599"/>
            <a:ext cx="1329704" cy="132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471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"/>
          <p:cNvGrpSpPr/>
          <p:nvPr/>
        </p:nvGrpSpPr>
        <p:grpSpPr>
          <a:xfrm>
            <a:off x="527538" y="407463"/>
            <a:ext cx="2358767" cy="2677656"/>
            <a:chOff x="423366" y="544251"/>
            <a:chExt cx="2358767" cy="2677656"/>
          </a:xfrm>
        </p:grpSpPr>
        <p:sp>
          <p:nvSpPr>
            <p:cNvPr id="5" name="Rechteck 4"/>
            <p:cNvSpPr/>
            <p:nvPr/>
          </p:nvSpPr>
          <p:spPr>
            <a:xfrm>
              <a:off x="423366" y="544251"/>
              <a:ext cx="2358767" cy="2677656"/>
            </a:xfrm>
            <a:prstGeom prst="rect">
              <a:avLst/>
            </a:prstGeom>
            <a:ln w="57150" cmpd="sng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</a:bodyPr>
            <a:lstStyle/>
            <a:p>
              <a:pPr algn="ctr"/>
              <a:endParaRPr lang="de-DE" sz="24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ple Symbols"/>
              </a:endParaRPr>
            </a:p>
            <a:p>
              <a:pPr algn="ctr"/>
              <a:endParaRPr lang="de-DE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ple Symbols"/>
              </a:endParaRPr>
            </a:p>
            <a:p>
              <a:pPr algn="ctr"/>
              <a:endParaRPr lang="de-DE" sz="24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ple Symbols"/>
              </a:endParaRPr>
            </a:p>
            <a:p>
              <a:pPr algn="ctr"/>
              <a:endParaRPr lang="de-DE" sz="2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ple Symbols"/>
              </a:endParaRPr>
            </a:p>
            <a:p>
              <a:pPr algn="ctr"/>
              <a:endParaRPr lang="de-DE" sz="24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pple Symbols"/>
              </a:endParaRPr>
            </a:p>
            <a:p>
              <a:pPr algn="ctr"/>
              <a:r>
                <a:rPr lang="de-DE" sz="2400" cap="none" spc="0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chemeClr val="tx1"/>
                  </a:solidFill>
                  <a:cs typeface="Apple Symbols"/>
                </a:rPr>
                <a:t>OER</a:t>
              </a:r>
            </a:p>
            <a:p>
              <a:pPr algn="ctr"/>
              <a:endParaRPr lang="de-DE" sz="24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cs typeface="Apple Symbols"/>
              </a:endParaRPr>
            </a:p>
          </p:txBody>
        </p:sp>
        <p:pic>
          <p:nvPicPr>
            <p:cNvPr id="6" name="Bild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00671" y="952494"/>
              <a:ext cx="1204158" cy="1204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31742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Bildschirmpräsentation (4:3)</PresentationFormat>
  <Paragraphs>166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Apple Symbols</vt:lpstr>
      <vt:lpstr>Arial</vt:lpstr>
      <vt:lpstr>Calibri</vt:lpstr>
      <vt:lpstr>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Olga Shmidt</dc:creator>
  <cp:lastModifiedBy>Gabriel Siemantel</cp:lastModifiedBy>
  <cp:revision>16</cp:revision>
  <dcterms:created xsi:type="dcterms:W3CDTF">2016-06-30T19:17:37Z</dcterms:created>
  <dcterms:modified xsi:type="dcterms:W3CDTF">2016-10-27T11:26:48Z</dcterms:modified>
</cp:coreProperties>
</file>